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8" r:id="rId4"/>
    <p:sldId id="289" r:id="rId5"/>
    <p:sldId id="269" r:id="rId6"/>
    <p:sldId id="291" r:id="rId7"/>
    <p:sldId id="294" r:id="rId8"/>
    <p:sldId id="278" r:id="rId9"/>
    <p:sldId id="290" r:id="rId10"/>
    <p:sldId id="295" r:id="rId11"/>
    <p:sldId id="293" r:id="rId12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99851-CF6B-4147-8E78-5E63BDD87F3B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9B5AC-1081-4459-90D9-15C28C2EAE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650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5CC0E-98C8-4C44-B1E2-0159ADC83D9F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C3649-4473-43A2-B50F-BCD6A37A19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74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>
                <a:solidFill>
                  <a:schemeClr val="accent2">
                    <a:lumMod val="50000"/>
                  </a:schemeClr>
                </a:solidFill>
              </a:rPr>
              <a:t>blok </a:t>
            </a:r>
            <a:r>
              <a:rPr lang="nl-NL" sz="4800" dirty="0">
                <a:solidFill>
                  <a:schemeClr val="accent2">
                    <a:lumMod val="50000"/>
                  </a:schemeClr>
                </a:solidFill>
              </a:rPr>
              <a:t>1	les </a:t>
            </a:r>
            <a:r>
              <a:rPr lang="nl-NL" sz="4800" dirty="0" smtClean="0">
                <a:solidFill>
                  <a:schemeClr val="accent2">
                    <a:lumMod val="50000"/>
                  </a:schemeClr>
                </a:solidFill>
              </a:rPr>
              <a:t>4: samen praten </a:t>
            </a:r>
            <a:r>
              <a:rPr lang="nl-NL" sz="4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4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4800" dirty="0" smtClean="0">
                <a:solidFill>
                  <a:schemeClr val="accent2">
                    <a:lumMod val="50000"/>
                  </a:schemeClr>
                </a:solidFill>
              </a:rPr>
              <a:t>samen leren</a:t>
            </a:r>
            <a:endParaRPr lang="nl-NL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8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Nederlands leren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4400" i="1" dirty="0" smtClean="0"/>
              <a:t>Stencil uitdelen</a:t>
            </a:r>
            <a:endParaRPr lang="nl-NL" sz="4400" i="1" dirty="0"/>
          </a:p>
        </p:txBody>
      </p:sp>
    </p:spTree>
    <p:extLst>
      <p:ext uri="{BB962C8B-B14F-4D97-AF65-F5344CB8AC3E}">
        <p14:creationId xmlns:p14="http://schemas.microsoft.com/office/powerpoint/2010/main" val="29767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Zijn er nog 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Ovale toelichting 3"/>
          <p:cNvSpPr/>
          <p:nvPr/>
        </p:nvSpPr>
        <p:spPr>
          <a:xfrm>
            <a:off x="1729409" y="2405270"/>
            <a:ext cx="2802834" cy="20971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le toelichting 4"/>
          <p:cNvSpPr/>
          <p:nvPr/>
        </p:nvSpPr>
        <p:spPr>
          <a:xfrm>
            <a:off x="6510131" y="1798983"/>
            <a:ext cx="2802834" cy="20971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le toelichting 5"/>
          <p:cNvSpPr/>
          <p:nvPr/>
        </p:nvSpPr>
        <p:spPr>
          <a:xfrm>
            <a:off x="4671391" y="3896139"/>
            <a:ext cx="2802834" cy="20971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29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U leert deze les: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dat het belangrijk is </a:t>
            </a:r>
            <a:r>
              <a:rPr lang="nl-N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om zelf </a:t>
            </a:r>
            <a:r>
              <a:rPr 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ook de Nederlandse taal leren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dat </a:t>
            </a:r>
            <a:r>
              <a:rPr 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ouders met hun kinderen al veel kunnen oefenen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</a:t>
            </a:r>
            <a:r>
              <a:rPr lang="nl-N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at het belangrijk is om uw eigen taal met uw kind kunt spreken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96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2245067" y="5306615"/>
            <a:ext cx="7898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 smtClean="0"/>
              <a:t>Praten met elkaar</a:t>
            </a:r>
            <a:endParaRPr lang="nl-NL" sz="4800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00" y="882650"/>
            <a:ext cx="6121538" cy="4022725"/>
          </a:xfrm>
        </p:spPr>
      </p:pic>
    </p:spTree>
    <p:extLst>
      <p:ext uri="{BB962C8B-B14F-4D97-AF65-F5344CB8AC3E}">
        <p14:creationId xmlns:p14="http://schemas.microsoft.com/office/powerpoint/2010/main" val="29106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Praten met elkaar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vraagt u wel eens wat uw kind doet thuis?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 vertelt uw kind over school? </a:t>
            </a:r>
            <a:br>
              <a:rPr lang="nl-NL" dirty="0" smtClean="0"/>
            </a:br>
            <a:endParaRPr lang="nl-N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tips:  hoe kan ik een gesprek beginnen met mijn kind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2245067" y="5281448"/>
            <a:ext cx="7898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e</a:t>
            </a:r>
            <a:r>
              <a:rPr lang="nl-NL" sz="4800" dirty="0" smtClean="0"/>
              <a:t>igen taal</a:t>
            </a:r>
            <a:endParaRPr lang="nl-NL" sz="4800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588" y="986050"/>
            <a:ext cx="5688039" cy="4133308"/>
          </a:xfrm>
        </p:spPr>
      </p:pic>
    </p:spTree>
    <p:extLst>
      <p:ext uri="{BB962C8B-B14F-4D97-AF65-F5344CB8AC3E}">
        <p14:creationId xmlns:p14="http://schemas.microsoft.com/office/powerpoint/2010/main" val="25981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taal eerst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 het is belangrijk dat uw kind zijn moedertaal goed beheerst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zonder een goede basis, kan uw kind niet verder leren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als u het woord in uw eigen taal niet kent dan kunt u het woord </a:t>
            </a:r>
            <a:br>
              <a:rPr lang="nl-NL" dirty="0" smtClean="0"/>
            </a:br>
            <a:r>
              <a:rPr lang="nl-NL" dirty="0" smtClean="0"/>
              <a:t>   ook niet in een andere taal leren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096" y="3682900"/>
            <a:ext cx="3137337" cy="235300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8734096" y="6148552"/>
            <a:ext cx="313733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Zonder basis kan je niet bouwen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95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5" t="13520" r="8312"/>
          <a:stretch/>
        </p:blipFill>
        <p:spPr>
          <a:xfrm>
            <a:off x="6725675" y="2474556"/>
            <a:ext cx="2891291" cy="308689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38289" y="2817676"/>
            <a:ext cx="4599903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Opdracht:</a:t>
            </a:r>
            <a:br>
              <a:rPr lang="nl-NL" sz="2400" b="1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hoe heet deze vrucht in uw eigen taal? Zoek nu de naam in het Nederlands op.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450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2245067" y="5306615"/>
            <a:ext cx="7898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 smtClean="0"/>
              <a:t>samenwerken</a:t>
            </a:r>
            <a:endParaRPr lang="nl-NL" sz="48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07350" y="683702"/>
            <a:ext cx="9720073" cy="402336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511" y="291963"/>
            <a:ext cx="485775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86000"/>
            <a:ext cx="6028661" cy="4023360"/>
          </a:xfrm>
        </p:spPr>
        <p:txBody>
          <a:bodyPr/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99" y="1769110"/>
            <a:ext cx="4829773" cy="454025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907307" y="1951365"/>
            <a:ext cx="48368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Samenwerken is belangrijk</a:t>
            </a:r>
          </a:p>
          <a:p>
            <a:endParaRPr lang="nl-NL" sz="2200" dirty="0"/>
          </a:p>
          <a:p>
            <a:r>
              <a:rPr lang="nl-NL" sz="2200" dirty="0" smtClean="0"/>
              <a:t>Door met de juf te blijven praten kunnen wij elkaar helpen. </a:t>
            </a:r>
          </a:p>
          <a:p>
            <a:endParaRPr lang="nl-NL" sz="2200" dirty="0"/>
          </a:p>
          <a:p>
            <a:r>
              <a:rPr lang="nl-NL" sz="2200" dirty="0" smtClean="0"/>
              <a:t>U weet veel over uw kind, de juf weet veel over uw kind. Samen weten wij nog meer.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00550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6424</TotalTime>
  <Words>164</Words>
  <Application>Microsoft Office PowerPoint</Application>
  <PresentationFormat>Breedbeeld</PresentationFormat>
  <Paragraphs>28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Calibri</vt:lpstr>
      <vt:lpstr>Tw Cen MT</vt:lpstr>
      <vt:lpstr>Tw Cen MT Condensed</vt:lpstr>
      <vt:lpstr>Wingdings</vt:lpstr>
      <vt:lpstr>Wingdings 3</vt:lpstr>
      <vt:lpstr>Integraal</vt:lpstr>
      <vt:lpstr>blok 1 les 4: samen praten  samen leren</vt:lpstr>
      <vt:lpstr>U leert deze les:</vt:lpstr>
      <vt:lpstr>PowerPoint-presentatie</vt:lpstr>
      <vt:lpstr>Praten met elkaar</vt:lpstr>
      <vt:lpstr>PowerPoint-presentatie</vt:lpstr>
      <vt:lpstr>Eigen taal eerst</vt:lpstr>
      <vt:lpstr>PowerPoint-presentatie</vt:lpstr>
      <vt:lpstr>PowerPoint-presentatie</vt:lpstr>
      <vt:lpstr>samenwerken</vt:lpstr>
      <vt:lpstr>Zelf Nederlands leren</vt:lpstr>
      <vt:lpstr>Zijn er nog vragen?</vt:lpstr>
    </vt:vector>
  </TitlesOfParts>
  <Company>QLiCT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Oudercursus blok 1 les 1: Welkom op School</dc:title>
  <dc:creator>staf</dc:creator>
  <cp:lastModifiedBy>staf</cp:lastModifiedBy>
  <cp:revision>52</cp:revision>
  <cp:lastPrinted>2016-10-14T11:39:31Z</cp:lastPrinted>
  <dcterms:created xsi:type="dcterms:W3CDTF">2016-05-27T06:00:09Z</dcterms:created>
  <dcterms:modified xsi:type="dcterms:W3CDTF">2016-10-14T11:40:04Z</dcterms:modified>
</cp:coreProperties>
</file>